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8" r:id="rId4"/>
    <p:sldId id="261" r:id="rId5"/>
    <p:sldId id="272" r:id="rId6"/>
    <p:sldId id="273" r:id="rId7"/>
    <p:sldId id="270" r:id="rId8"/>
    <p:sldId id="264" r:id="rId9"/>
    <p:sldId id="274" r:id="rId10"/>
    <p:sldId id="265" r:id="rId11"/>
    <p:sldId id="271" r:id="rId12"/>
    <p:sldId id="266" r:id="rId13"/>
    <p:sldId id="257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0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08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98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1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30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2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7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14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84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14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4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F8CD6-D240-4701-9FB0-B25011448BDF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F86DA-3120-4B92-8A1D-18FCD1D22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73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33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5.png"/><Relationship Id="rId4" Type="http://schemas.openxmlformats.org/officeDocument/2006/relationships/image" Target="../media/image3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.wmf"/><Relationship Id="rId4" Type="http://schemas.openxmlformats.org/officeDocument/2006/relationships/image" Target="../media/image6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9.wmf"/><Relationship Id="rId4" Type="http://schemas.openxmlformats.org/officeDocument/2006/relationships/image" Target="../media/image12.png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7709" y="1752600"/>
            <a:ext cx="9095509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Algebra 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Please record tonight’s homework</a:t>
            </a:r>
            <a:br>
              <a:rPr lang="en-US" dirty="0" smtClean="0"/>
            </a:br>
            <a:r>
              <a:rPr lang="en-US" dirty="0" smtClean="0"/>
              <a:t>Study for Chapter 5 Individual Test Tomorrow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572000"/>
            <a:ext cx="8839200" cy="1752600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Reminder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Study Session 2:16 to 2:45 Today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Chapter 5 Individual Test Wednesday 6-1-16</a:t>
            </a:r>
          </a:p>
        </p:txBody>
      </p:sp>
    </p:spTree>
    <p:extLst>
      <p:ext uri="{BB962C8B-B14F-4D97-AF65-F5344CB8AC3E}">
        <p14:creationId xmlns:p14="http://schemas.microsoft.com/office/powerpoint/2010/main" val="165697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372600" cy="1470025"/>
          </a:xfrm>
        </p:spPr>
        <p:txBody>
          <a:bodyPr/>
          <a:lstStyle/>
          <a:p>
            <a:r>
              <a:rPr lang="en-US" dirty="0" smtClean="0"/>
              <a:t>Re-write as an exponent, then simplify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1447800"/>
            <a:ext cx="915785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51739"/>
              </p:ext>
            </p:extLst>
          </p:nvPr>
        </p:nvGraphicFramePr>
        <p:xfrm>
          <a:off x="1143000" y="1066800"/>
          <a:ext cx="1689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4" imgW="482400" imgH="304560" progId="Equation.3">
                  <p:embed/>
                </p:oleObj>
              </mc:Choice>
              <mc:Fallback>
                <p:oleObj name="Equation" r:id="rId4" imgW="482400" imgH="3045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1066800"/>
                        <a:ext cx="16891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64543"/>
              </p:ext>
            </p:extLst>
          </p:nvPr>
        </p:nvGraphicFramePr>
        <p:xfrm>
          <a:off x="4724400" y="1143000"/>
          <a:ext cx="1778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6" imgW="507960" imgH="304560" progId="Equation.3">
                  <p:embed/>
                </p:oleObj>
              </mc:Choice>
              <mc:Fallback>
                <p:oleObj name="Equation" r:id="rId6" imgW="507960" imgH="304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143000"/>
                        <a:ext cx="17780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624948"/>
              </p:ext>
            </p:extLst>
          </p:nvPr>
        </p:nvGraphicFramePr>
        <p:xfrm>
          <a:off x="6858000" y="2424545"/>
          <a:ext cx="217805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Equation" r:id="rId8" imgW="888840" imgH="507960" progId="Equation.3">
                  <p:embed/>
                </p:oleObj>
              </mc:Choice>
              <mc:Fallback>
                <p:oleObj name="Equation" r:id="rId8" imgW="888840" imgH="507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2424545"/>
                        <a:ext cx="217805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64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Solve the rational equation.  Show all work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75720"/>
            <a:ext cx="8610600" cy="2286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89575"/>
            <a:ext cx="8001000" cy="585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00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372600" cy="1470025"/>
          </a:xfrm>
        </p:spPr>
        <p:txBody>
          <a:bodyPr/>
          <a:lstStyle/>
          <a:p>
            <a:r>
              <a:rPr lang="en-US" dirty="0" smtClean="0"/>
              <a:t>Re-write as a radical, then simplify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21561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314222"/>
              </p:ext>
            </p:extLst>
          </p:nvPr>
        </p:nvGraphicFramePr>
        <p:xfrm>
          <a:off x="152400" y="3124200"/>
          <a:ext cx="26225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4" imgW="749160" imgH="253800" progId="Equation.3">
                  <p:embed/>
                </p:oleObj>
              </mc:Choice>
              <mc:Fallback>
                <p:oleObj name="Equation" r:id="rId4" imgW="74916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124200"/>
                        <a:ext cx="262255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508789"/>
              </p:ext>
            </p:extLst>
          </p:nvPr>
        </p:nvGraphicFramePr>
        <p:xfrm>
          <a:off x="3527425" y="2940050"/>
          <a:ext cx="2578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6" imgW="736560" imgH="228600" progId="Equation.3">
                  <p:embed/>
                </p:oleObj>
              </mc:Choice>
              <mc:Fallback>
                <p:oleObj name="Equation" r:id="rId6" imgW="73656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7425" y="2940050"/>
                        <a:ext cx="25781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25456"/>
              </p:ext>
            </p:extLst>
          </p:nvPr>
        </p:nvGraphicFramePr>
        <p:xfrm>
          <a:off x="6200775" y="3232150"/>
          <a:ext cx="29781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8" imgW="850680" imgH="253800" progId="Equation.3">
                  <p:embed/>
                </p:oleObj>
              </mc:Choice>
              <mc:Fallback>
                <p:oleObj name="Equation" r:id="rId8" imgW="85068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0775" y="3232150"/>
                        <a:ext cx="297815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622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Given the polynomial</a:t>
            </a:r>
          </a:p>
          <a:p>
            <a:r>
              <a:rPr lang="en-US" sz="3200" dirty="0" smtClean="0">
                <a:solidFill>
                  <a:srgbClr val="0070C0"/>
                </a:solidFill>
              </a:rPr>
              <a:t>Find all roots.  Hint: Use polynomial division.</a:t>
            </a:r>
          </a:p>
          <a:p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374557"/>
              </p:ext>
            </p:extLst>
          </p:nvPr>
        </p:nvGraphicFramePr>
        <p:xfrm>
          <a:off x="152400" y="1600200"/>
          <a:ext cx="4652963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3" imgW="965160" imgH="203040" progId="Equation.3">
                  <p:embed/>
                </p:oleObj>
              </mc:Choice>
              <mc:Fallback>
                <p:oleObj name="Equation" r:id="rId3" imgW="9651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600200"/>
                        <a:ext cx="4652963" cy="979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8600"/>
            <a:ext cx="4019550" cy="649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7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Algebra 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5 Test Review</a:t>
            </a:r>
            <a:br>
              <a:rPr lang="en-US" dirty="0" smtClean="0"/>
            </a:br>
            <a:r>
              <a:rPr lang="en-US" dirty="0" smtClean="0"/>
              <a:t>Study Team Strategy: Hot Seat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" y="4572000"/>
            <a:ext cx="88392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u="sng" smtClean="0">
                <a:solidFill>
                  <a:srgbClr val="0070C0"/>
                </a:solidFill>
              </a:rPr>
              <a:t>Reminder</a:t>
            </a:r>
          </a:p>
          <a:p>
            <a:r>
              <a:rPr lang="en-US" smtClean="0">
                <a:solidFill>
                  <a:srgbClr val="0070C0"/>
                </a:solidFill>
              </a:rPr>
              <a:t>Study Session 2:16 to 2:45 Today</a:t>
            </a:r>
          </a:p>
          <a:p>
            <a:r>
              <a:rPr lang="en-US" smtClean="0">
                <a:solidFill>
                  <a:srgbClr val="0070C0"/>
                </a:solidFill>
              </a:rPr>
              <a:t>Chapter 5 Individual Test Wednesday 6-1-16</a:t>
            </a:r>
            <a:endParaRPr lang="en-US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10" y="2895600"/>
            <a:ext cx="874643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10" y="4191000"/>
            <a:ext cx="897808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3855" y="609600"/>
            <a:ext cx="901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70C0"/>
                </a:solidFill>
              </a:rPr>
              <a:t>What should replace each ? in each equation? 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101561"/>
              </p:ext>
            </p:extLst>
          </p:nvPr>
        </p:nvGraphicFramePr>
        <p:xfrm>
          <a:off x="3124200" y="2964551"/>
          <a:ext cx="4445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964551"/>
                        <a:ext cx="44450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8793"/>
              </p:ext>
            </p:extLst>
          </p:nvPr>
        </p:nvGraphicFramePr>
        <p:xfrm>
          <a:off x="3375025" y="4451350"/>
          <a:ext cx="4000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Equation" r:id="rId7" imgW="114120" imgH="177480" progId="Equation.3">
                  <p:embed/>
                </p:oleObj>
              </mc:Choice>
              <mc:Fallback>
                <p:oleObj name="Equation" r:id="rId7" imgW="11412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025" y="4451350"/>
                        <a:ext cx="40005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285016"/>
              </p:ext>
            </p:extLst>
          </p:nvPr>
        </p:nvGraphicFramePr>
        <p:xfrm>
          <a:off x="7912100" y="2867025"/>
          <a:ext cx="622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9" imgW="177480" imgH="177480" progId="Equation.3">
                  <p:embed/>
                </p:oleObj>
              </mc:Choice>
              <mc:Fallback>
                <p:oleObj name="Equation" r:id="rId9" imgW="17748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12100" y="2867025"/>
                        <a:ext cx="6223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830009"/>
              </p:ext>
            </p:extLst>
          </p:nvPr>
        </p:nvGraphicFramePr>
        <p:xfrm>
          <a:off x="8077200" y="4451350"/>
          <a:ext cx="444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11" imgW="126720" imgH="177480" progId="Equation.3">
                  <p:embed/>
                </p:oleObj>
              </mc:Choice>
              <mc:Fallback>
                <p:oleObj name="Equation" r:id="rId11" imgW="12672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4451350"/>
                        <a:ext cx="4445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68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3855" y="609600"/>
            <a:ext cx="901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70C0"/>
                </a:solidFill>
              </a:rPr>
              <a:t>What should replace each ? in each equation? 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2734539"/>
            <a:ext cx="8682717" cy="122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4876800"/>
            <a:ext cx="8592662" cy="9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697496"/>
              </p:ext>
            </p:extLst>
          </p:nvPr>
        </p:nvGraphicFramePr>
        <p:xfrm>
          <a:off x="2879725" y="2941638"/>
          <a:ext cx="9334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Equation" r:id="rId5" imgW="266400" imgH="177480" progId="Equation.3">
                  <p:embed/>
                </p:oleObj>
              </mc:Choice>
              <mc:Fallback>
                <p:oleObj name="Equation" r:id="rId5" imgW="26640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2941638"/>
                        <a:ext cx="93345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025848"/>
              </p:ext>
            </p:extLst>
          </p:nvPr>
        </p:nvGraphicFramePr>
        <p:xfrm>
          <a:off x="3146425" y="5059363"/>
          <a:ext cx="4000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4" name="Equation" r:id="rId7" imgW="114120" imgH="177480" progId="Equation.3">
                  <p:embed/>
                </p:oleObj>
              </mc:Choice>
              <mc:Fallback>
                <p:oleObj name="Equation" r:id="rId7" imgW="11412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425" y="5059363"/>
                        <a:ext cx="40005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910825"/>
              </p:ext>
            </p:extLst>
          </p:nvPr>
        </p:nvGraphicFramePr>
        <p:xfrm>
          <a:off x="7718425" y="3036888"/>
          <a:ext cx="4000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Equation" r:id="rId9" imgW="114120" imgH="177480" progId="Equation.3">
                  <p:embed/>
                </p:oleObj>
              </mc:Choice>
              <mc:Fallback>
                <p:oleObj name="Equation" r:id="rId9" imgW="11412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8425" y="3036888"/>
                        <a:ext cx="40005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25375"/>
              </p:ext>
            </p:extLst>
          </p:nvPr>
        </p:nvGraphicFramePr>
        <p:xfrm>
          <a:off x="7543800" y="4876800"/>
          <a:ext cx="4445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4876800"/>
                        <a:ext cx="44450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089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45"/>
            <a:ext cx="8915400" cy="110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9200" y="1371600"/>
            <a:ext cx="762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6477000" cy="5300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05600" y="613434"/>
            <a:ext cx="2514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6636" y="5638800"/>
            <a:ext cx="628996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45"/>
            <a:ext cx="8915400" cy="110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9200" y="1371600"/>
            <a:ext cx="762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6477000" cy="5300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38100" y="649488"/>
            <a:ext cx="712470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41563" y="927016"/>
            <a:ext cx="8991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</a:t>
            </a:r>
            <a:r>
              <a:rPr lang="en-US" sz="3200" dirty="0" smtClean="0"/>
              <a:t>. Use a t-table to draw </a:t>
            </a:r>
            <a:r>
              <a:rPr lang="en-US" sz="3200" dirty="0"/>
              <a:t>the graph and inverse of </a:t>
            </a:r>
            <a:r>
              <a:rPr lang="en-US" sz="3200" dirty="0" smtClean="0"/>
              <a:t>the </a:t>
            </a:r>
            <a:r>
              <a:rPr lang="en-US" sz="3200" dirty="0"/>
              <a:t>function </a:t>
            </a:r>
          </a:p>
          <a:p>
            <a:r>
              <a:rPr lang="en-US" sz="3200" dirty="0"/>
              <a:t>b</a:t>
            </a:r>
            <a:r>
              <a:rPr lang="en-US" sz="3200" dirty="0" smtClean="0"/>
              <a:t>. state </a:t>
            </a:r>
            <a:r>
              <a:rPr lang="en-US" sz="3200" dirty="0"/>
              <a:t>whether the inverse is also a function </a:t>
            </a:r>
            <a:r>
              <a:rPr lang="en-US" sz="3200" dirty="0" smtClean="0"/>
              <a:t>&amp; </a:t>
            </a:r>
            <a:r>
              <a:rPr lang="en-US" sz="3200" dirty="0"/>
              <a:t>justify your reasoning. 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960553"/>
              </p:ext>
            </p:extLst>
          </p:nvPr>
        </p:nvGraphicFramePr>
        <p:xfrm>
          <a:off x="2905422" y="6927"/>
          <a:ext cx="4202104" cy="907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3" imgW="1117440" imgH="241200" progId="Equation.3">
                  <p:embed/>
                </p:oleObj>
              </mc:Choice>
              <mc:Fallback>
                <p:oleObj name="Equation" r:id="rId3" imgW="11174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422" y="6927"/>
                        <a:ext cx="4202104" cy="9074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564" y="6334780"/>
            <a:ext cx="975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. Inverse is a function since every input has exactly one output.</a:t>
            </a:r>
            <a:endParaRPr lang="en-US" sz="2800" dirty="0"/>
          </a:p>
        </p:txBody>
      </p:sp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237" y="3009900"/>
            <a:ext cx="4460259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299887"/>
              </p:ext>
            </p:extLst>
          </p:nvPr>
        </p:nvGraphicFramePr>
        <p:xfrm>
          <a:off x="228600" y="3168424"/>
          <a:ext cx="1143000" cy="2845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  <a:gridCol w="571500"/>
              </a:tblGrid>
              <a:tr h="774336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60403"/>
              </p:ext>
            </p:extLst>
          </p:nvPr>
        </p:nvGraphicFramePr>
        <p:xfrm>
          <a:off x="2209800" y="3168424"/>
          <a:ext cx="1143000" cy="2845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  <a:gridCol w="571500"/>
              </a:tblGrid>
              <a:tr h="774336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5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614774"/>
              </p:ext>
            </p:extLst>
          </p:nvPr>
        </p:nvGraphicFramePr>
        <p:xfrm>
          <a:off x="2819399" y="0"/>
          <a:ext cx="4549775" cy="929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3" imgW="1180800" imgH="241200" progId="Equation.3">
                  <p:embed/>
                </p:oleObj>
              </mc:Choice>
              <mc:Fallback>
                <p:oleObj name="Equation" r:id="rId3" imgW="11808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399" y="0"/>
                        <a:ext cx="4549775" cy="929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62600"/>
            <a:ext cx="419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. Inverse is NOT a function since some inputs have more than 1 outputs.</a:t>
            </a:r>
            <a:endParaRPr lang="en-US" sz="2800" dirty="0"/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340" y="3505200"/>
            <a:ext cx="4724551" cy="313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4461164" y="3886200"/>
            <a:ext cx="4073236" cy="2749897"/>
          </a:xfrm>
          <a:prstGeom prst="straightConnector1">
            <a:avLst/>
          </a:prstGeom>
          <a:ln w="38100">
            <a:solidFill>
              <a:srgbClr val="FFFF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-41563" y="685800"/>
            <a:ext cx="8991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a</a:t>
            </a:r>
            <a:r>
              <a:rPr lang="en-US" sz="2800" dirty="0" smtClean="0"/>
              <a:t>. Use a t-table to draw </a:t>
            </a:r>
            <a:r>
              <a:rPr lang="en-US" sz="2800" dirty="0"/>
              <a:t>the graph and inverse of </a:t>
            </a:r>
            <a:r>
              <a:rPr lang="en-US" sz="2800" dirty="0" smtClean="0"/>
              <a:t>the </a:t>
            </a:r>
            <a:r>
              <a:rPr lang="en-US" sz="2800" dirty="0"/>
              <a:t>function </a:t>
            </a:r>
          </a:p>
          <a:p>
            <a:r>
              <a:rPr lang="en-US" sz="2800" dirty="0"/>
              <a:t>b</a:t>
            </a:r>
            <a:r>
              <a:rPr lang="en-US" sz="2800" dirty="0" smtClean="0"/>
              <a:t>. state </a:t>
            </a:r>
            <a:r>
              <a:rPr lang="en-US" sz="2800" dirty="0"/>
              <a:t>whether the inverse is also a function </a:t>
            </a:r>
            <a:r>
              <a:rPr lang="en-US" sz="2800" dirty="0" smtClean="0"/>
              <a:t>&amp; </a:t>
            </a:r>
            <a:r>
              <a:rPr lang="en-US" sz="2800" dirty="0"/>
              <a:t>justify your reasoning. 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545269"/>
              </p:ext>
            </p:extLst>
          </p:nvPr>
        </p:nvGraphicFramePr>
        <p:xfrm>
          <a:off x="0" y="2204614"/>
          <a:ext cx="1143000" cy="3362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  <a:gridCol w="571500"/>
              </a:tblGrid>
              <a:tr h="774336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031751"/>
              </p:ext>
            </p:extLst>
          </p:nvPr>
        </p:nvGraphicFramePr>
        <p:xfrm>
          <a:off x="1752600" y="2190760"/>
          <a:ext cx="1143000" cy="3362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/>
                <a:gridCol w="571500"/>
              </a:tblGrid>
              <a:tr h="774336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517729"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79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757718"/>
              </p:ext>
            </p:extLst>
          </p:nvPr>
        </p:nvGraphicFramePr>
        <p:xfrm>
          <a:off x="5715000" y="184293"/>
          <a:ext cx="2713300" cy="82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3" imgW="660113" imgH="203112" progId="Equation.3">
                  <p:embed/>
                </p:oleObj>
              </mc:Choice>
              <mc:Fallback>
                <p:oleObj name="Equation" r:id="rId3" imgW="660113" imgH="203112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84293"/>
                        <a:ext cx="2713300" cy="825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82" y="12412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Use algebra to find the inverse of 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015701"/>
              </p:ext>
            </p:extLst>
          </p:nvPr>
        </p:nvGraphicFramePr>
        <p:xfrm>
          <a:off x="1600200" y="1219200"/>
          <a:ext cx="26082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5" imgW="634680" imgH="203040" progId="Equation.3">
                  <p:embed/>
                </p:oleObj>
              </mc:Choice>
              <mc:Fallback>
                <p:oleObj name="Equation" r:id="rId5" imgW="6346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219200"/>
                        <a:ext cx="260826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353007"/>
              </p:ext>
            </p:extLst>
          </p:nvPr>
        </p:nvGraphicFramePr>
        <p:xfrm>
          <a:off x="1524000" y="2209800"/>
          <a:ext cx="260826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Equation" r:id="rId7" imgW="634680" imgH="203040" progId="Equation.3">
                  <p:embed/>
                </p:oleObj>
              </mc:Choice>
              <mc:Fallback>
                <p:oleObj name="Equation" r:id="rId7" imgW="63468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209800"/>
                        <a:ext cx="260826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674406"/>
              </p:ext>
            </p:extLst>
          </p:nvPr>
        </p:nvGraphicFramePr>
        <p:xfrm>
          <a:off x="1524000" y="3124200"/>
          <a:ext cx="245268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Equation" r:id="rId9" imgW="596880" imgH="393480" progId="Equation.3">
                  <p:embed/>
                </p:oleObj>
              </mc:Choice>
              <mc:Fallback>
                <p:oleObj name="Equation" r:id="rId9" imgW="5968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124200"/>
                        <a:ext cx="245268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186988"/>
              </p:ext>
            </p:extLst>
          </p:nvPr>
        </p:nvGraphicFramePr>
        <p:xfrm>
          <a:off x="1600200" y="4953000"/>
          <a:ext cx="28702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11" imgW="698400" imgH="393480" progId="Equation.3">
                  <p:embed/>
                </p:oleObj>
              </mc:Choice>
              <mc:Fallback>
                <p:oleObj name="Equation" r:id="rId11" imgW="69840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953000"/>
                        <a:ext cx="2870200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316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11286</TotalTime>
  <Words>230</Words>
  <Application>Microsoft Office PowerPoint</Application>
  <PresentationFormat>On-screen Show (4:3)</PresentationFormat>
  <Paragraphs>83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Equation</vt:lpstr>
      <vt:lpstr>Algebra II  Please record tonight’s homework Study for Chapter 5 Individual Test Tomorrow</vt:lpstr>
      <vt:lpstr>Algebra II Chapter 5 Test Review Study Team Strategy: Hot Seat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Re-write as an exponent, then simplify</vt:lpstr>
      <vt:lpstr>PowerPoint Presentation</vt:lpstr>
      <vt:lpstr>Re-write as a radical, then simplify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Test Review Study Team Strategy: Hot Seat</dc:title>
  <dc:creator>BErb</dc:creator>
  <cp:lastModifiedBy>Teresa Prince</cp:lastModifiedBy>
  <cp:revision>14</cp:revision>
  <cp:lastPrinted>2016-05-24T14:12:20Z</cp:lastPrinted>
  <dcterms:created xsi:type="dcterms:W3CDTF">2016-05-23T15:12:05Z</dcterms:created>
  <dcterms:modified xsi:type="dcterms:W3CDTF">2016-05-31T18:38:58Z</dcterms:modified>
</cp:coreProperties>
</file>